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950" r:id="rId2"/>
    <p:sldId id="1257" r:id="rId3"/>
    <p:sldId id="453" r:id="rId4"/>
    <p:sldId id="447" r:id="rId5"/>
    <p:sldId id="448" r:id="rId6"/>
    <p:sldId id="449" r:id="rId7"/>
    <p:sldId id="450" r:id="rId8"/>
    <p:sldId id="451" r:id="rId9"/>
    <p:sldId id="452" r:id="rId10"/>
    <p:sldId id="518" r:id="rId11"/>
    <p:sldId id="523" r:id="rId12"/>
    <p:sldId id="520" r:id="rId13"/>
    <p:sldId id="524" r:id="rId14"/>
    <p:sldId id="521" r:id="rId15"/>
    <p:sldId id="525" r:id="rId16"/>
    <p:sldId id="526" r:id="rId17"/>
    <p:sldId id="522" r:id="rId18"/>
    <p:sldId id="527" r:id="rId19"/>
    <p:sldId id="528" r:id="rId20"/>
    <p:sldId id="1279" r:id="rId21"/>
    <p:sldId id="427" r:id="rId22"/>
    <p:sldId id="428" r:id="rId23"/>
    <p:sldId id="429" r:id="rId24"/>
    <p:sldId id="430" r:id="rId25"/>
    <p:sldId id="431" r:id="rId26"/>
    <p:sldId id="1235" r:id="rId27"/>
    <p:sldId id="1265" r:id="rId28"/>
    <p:sldId id="1266" r:id="rId29"/>
    <p:sldId id="1267" r:id="rId30"/>
    <p:sldId id="1268" r:id="rId31"/>
    <p:sldId id="1269" r:id="rId32"/>
    <p:sldId id="1270" r:id="rId33"/>
    <p:sldId id="1271" r:id="rId34"/>
    <p:sldId id="1272" r:id="rId35"/>
    <p:sldId id="1273" r:id="rId36"/>
    <p:sldId id="1236" r:id="rId37"/>
    <p:sldId id="1280" r:id="rId38"/>
    <p:sldId id="1281" r:id="rId39"/>
    <p:sldId id="1282" r:id="rId40"/>
    <p:sldId id="1283" r:id="rId41"/>
    <p:sldId id="684" r:id="rId42"/>
    <p:sldId id="1233" r:id="rId43"/>
    <p:sldId id="954" r:id="rId44"/>
    <p:sldId id="1276" r:id="rId45"/>
    <p:sldId id="1277" r:id="rId46"/>
    <p:sldId id="1278" r:id="rId47"/>
    <p:sldId id="1274" r:id="rId48"/>
    <p:sldId id="1275" r:id="rId49"/>
    <p:sldId id="1240" r:id="rId50"/>
    <p:sldId id="256" r:id="rId51"/>
    <p:sldId id="257" r:id="rId52"/>
    <p:sldId id="258" r:id="rId53"/>
    <p:sldId id="1237" r:id="rId54"/>
    <p:sldId id="1238" r:id="rId55"/>
    <p:sldId id="1239" r:id="rId56"/>
    <p:sldId id="1122" r:id="rId57"/>
    <p:sldId id="94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453"/>
            <p14:sldId id="447"/>
            <p14:sldId id="448"/>
            <p14:sldId id="449"/>
            <p14:sldId id="450"/>
            <p14:sldId id="451"/>
            <p14:sldId id="452"/>
            <p14:sldId id="518"/>
            <p14:sldId id="523"/>
            <p14:sldId id="520"/>
            <p14:sldId id="524"/>
            <p14:sldId id="521"/>
            <p14:sldId id="525"/>
            <p14:sldId id="526"/>
            <p14:sldId id="522"/>
            <p14:sldId id="527"/>
            <p14:sldId id="528"/>
            <p14:sldId id="1279"/>
            <p14:sldId id="427"/>
            <p14:sldId id="428"/>
            <p14:sldId id="429"/>
            <p14:sldId id="430"/>
            <p14:sldId id="431"/>
            <p14:sldId id="1235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36"/>
            <p14:sldId id="1280"/>
            <p14:sldId id="1281"/>
            <p14:sldId id="1282"/>
            <p14:sldId id="1283"/>
            <p14:sldId id="684"/>
            <p14:sldId id="1233"/>
            <p14:sldId id="954"/>
            <p14:sldId id="1276"/>
            <p14:sldId id="1277"/>
            <p14:sldId id="1278"/>
            <p14:sldId id="1274"/>
            <p14:sldId id="1275"/>
            <p14:sldId id="1240"/>
            <p14:sldId id="256"/>
            <p14:sldId id="257"/>
            <p14:sldId id="258"/>
            <p14:sldId id="1237"/>
            <p14:sldId id="1238"/>
            <p14:sldId id="123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2" autoAdjust="0"/>
    <p:restoredTop sz="82242" autoAdjust="0"/>
  </p:normalViewPr>
  <p:slideViewPr>
    <p:cSldViewPr>
      <p:cViewPr varScale="1">
        <p:scale>
          <a:sx n="89" d="100"/>
          <a:sy n="89" d="100"/>
        </p:scale>
        <p:origin x="1518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54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16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March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7200" dirty="0">
                <a:solidFill>
                  <a:schemeClr val="bg1"/>
                </a:solidFill>
              </a:rPr>
              <a:t>Spirit Break Out</a:t>
            </a: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6058450</a:t>
            </a:r>
          </a:p>
          <a:p>
            <a:r>
              <a:rPr lang="en-GB" sz="1200" dirty="0"/>
              <a:t>Ben Bryant | Luke </a:t>
            </a:r>
            <a:r>
              <a:rPr lang="en-GB" sz="1200" dirty="0" err="1"/>
              <a:t>Hellebronth</a:t>
            </a:r>
            <a:r>
              <a:rPr lang="en-GB" sz="1200" dirty="0"/>
              <a:t> | Myles </a:t>
            </a:r>
            <a:r>
              <a:rPr lang="en-GB" sz="1200" dirty="0" err="1"/>
              <a:t>Dhillon</a:t>
            </a:r>
            <a:r>
              <a:rPr lang="en-GB" sz="1200" dirty="0"/>
              <a:t> | Tim Hughes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Father all of heaven roars Your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louder let this place erupt with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Can you hear it the sound of heaven touching earth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sound of heaven touching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Jesus You're the name we're lifting high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glory shaking up the earth and skies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Revival we want to see Your kingdom here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want to see Your kingdom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1200" dirty="0">
                <a:solidFill>
                  <a:schemeClr val="bg1"/>
                </a:solidFill>
              </a:rPr>
              <a:t>CCLI Song # 4785835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Brooke Ligertwood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2006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74491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the King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Coming on the clouds with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082982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57D4-A153-6F8E-85ED-FD40F7ED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5381A2-74F8-E04D-5416-DC7FFA1AC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His love and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Washing over all 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11B66-AA6E-FD97-9573-0B8A56A6EF2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49700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A0FF9-4307-2D71-7D55-7ED76C9D4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90C23D-D27C-79E0-15ED-C4D580560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132D-FC9B-543C-F365-77A935EF79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683494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3E013-7F74-71D9-D43E-FD05BAAB5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D33706-8C29-37A5-09D0-8F2ABC358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generation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Rising up to take their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1CCAF-E233-5540-745B-F71C59E688F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85031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E00A2-2B03-CA6E-5E8C-BC696D3D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516828-6553-3541-0608-EC8D01C7A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near revival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Stirring as we pray and seek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F9708-9105-C681-EC5C-46EFDACCCA5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622440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C485A-DDD7-204F-E764-E684AE78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863140-4608-DEED-8650-4F38D88BE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6D90E-13C5-CD6A-E4EE-984021314D8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919272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D8EB-ABE8-1787-B24A-B45211F0E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48B36C-E6CB-7103-F3D8-02329B82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Heal my heart and make it clean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Open up my eyes to the things unseen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Show me how to love like You have loved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Break my heart for what breaks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Everything I am for Your Kingdom's cause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walk from earth into eternity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DF3C0-D930-6B22-CA06-6B37BAE2ED5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659863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6AF86-E60D-FBE9-96F4-690DBE9C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9C5CE5-E446-02E1-79A1-D6EC789B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5CC32-E096-F124-397E-2E30FE9A576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524346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868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Revelation Song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4447960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Jennie Lee Riddle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Gateway Create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849063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is 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 new song to Him Who sits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Heaven's mercy seat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976150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Holy, Holy,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Lord 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was and is and is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all creation I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my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will adore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38505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Clothed in rainbows of living colour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Flashes of lightning rolls of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Blessing and honour strength and Glory and power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the only wise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312771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Filled with wonder awestruck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mention of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 name is power breath and living water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Such a </a:t>
            </a:r>
            <a:r>
              <a:rPr lang="en-GB" sz="3600" dirty="0" err="1">
                <a:solidFill>
                  <a:schemeClr val="bg1"/>
                </a:solidFill>
              </a:rPr>
              <a:t>marvelous</a:t>
            </a:r>
            <a:r>
              <a:rPr lang="en-GB" sz="3600" dirty="0">
                <a:solidFill>
                  <a:schemeClr val="bg1"/>
                </a:solidFill>
              </a:rPr>
              <a:t> mystery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85460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17E0-8F74-36D4-88DD-28F614DA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purple and white text&#10;&#10;AI-generated content may be incorrect.">
            <a:extLst>
              <a:ext uri="{FF2B5EF4-FFF2-40B4-BE49-F238E27FC236}">
                <a16:creationId xmlns:a16="http://schemas.microsoft.com/office/drawing/2014/main" id="{6386D352-4B61-235C-FD25-7F33BA34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C0E-4523-6826-DA96-4E44266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purpl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01185401-F8A3-97FE-599D-C586C418E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1D45-B60E-4487-2FB0-D4CA82EC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44B657-C141-DF2E-FCA5-78C8ACE6B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FD2A-AF74-F0AE-6095-0C4AF5EF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blue and yellow background with purple text&#10;&#10;AI-generated content may be incorrect.">
            <a:extLst>
              <a:ext uri="{FF2B5EF4-FFF2-40B4-BE49-F238E27FC236}">
                <a16:creationId xmlns:a16="http://schemas.microsoft.com/office/drawing/2014/main" id="{22693792-5FB5-1046-D265-5950B1F73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9619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90A5-EB7F-0DB2-5E2B-8BF04614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black and purple calendar with white text&#10;&#10;AI-generated content may be incorrect.">
            <a:extLst>
              <a:ext uri="{FF2B5EF4-FFF2-40B4-BE49-F238E27FC236}">
                <a16:creationId xmlns:a16="http://schemas.microsoft.com/office/drawing/2014/main" id="{84E69AD9-74A3-0CD8-7FD6-DC8FEC6D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15586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37E11-AB02-8833-6CEF-DC3B13C0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2936</TotalTime>
  <Words>1315</Words>
  <Application>Microsoft Office PowerPoint</Application>
  <PresentationFormat>On-screen Show (4:3)</PresentationFormat>
  <Paragraphs>277</Paragraphs>
  <Slides>57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89</cp:revision>
  <dcterms:created xsi:type="dcterms:W3CDTF">2024-09-27T16:56:29Z</dcterms:created>
  <dcterms:modified xsi:type="dcterms:W3CDTF">2025-03-10T09:36:20Z</dcterms:modified>
</cp:coreProperties>
</file>